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4"/>
  </p:notesMasterIdLst>
  <p:sldIdLst>
    <p:sldId id="257" r:id="rId2"/>
    <p:sldId id="265" r:id="rId3"/>
    <p:sldId id="258" r:id="rId4"/>
    <p:sldId id="260" r:id="rId5"/>
    <p:sldId id="261" r:id="rId6"/>
    <p:sldId id="270" r:id="rId7"/>
    <p:sldId id="267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0000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89324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30636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458218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7163038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838580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1336984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086832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072590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82545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3330863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101912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69B13-7284-4FFA-975A-97BB4775E0D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5144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2655748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«Название проекта»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</a:t>
            </a:r>
            <a:r>
              <a:rPr lang="en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фраза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определяющая деятельность компании или характеризующая новый продукт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5887275" y="5512475"/>
            <a:ext cx="2903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ФИО заявителя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685800" y="1177450"/>
            <a:ext cx="2813399" cy="74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Лого проекта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собственность проекта</a:t>
            </a:r>
            <a:endParaRPr lang="e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>
              <a:buClr>
                <a:schemeClr val="dk1"/>
              </a:buClr>
              <a:buSzPct val="78571"/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 наличии)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имеющиеся заявки на регистрацию результатов интеллектуальной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перечислением авторов.</a:t>
            </a:r>
          </a:p>
          <a:p>
            <a:pPr lvl="0" algn="just">
              <a:buClr>
                <a:prstClr val="black"/>
              </a:buClr>
              <a:buSzPct val="78571"/>
              <a:buNone/>
            </a:pPr>
            <a:r>
              <a:rPr lang="en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 наличии)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охранные документы: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патенты/свидетельства,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перечислением авторов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dk1"/>
              </a:buClr>
              <a:buSzPct val="78571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Планы по созданию результатов  интеллектуальной деятельности (РИД).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02259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Рынок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29652"/>
            <a:ext cx="8229600" cy="496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Ёмкость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ожидаемая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прогноз роста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справки: здесь «рынок» – совокупность потенциальных покупателей; «Ёмкость рынка» – максимально возможный объём продаж продукта 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потенциальным покупателям.</a:t>
            </a: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lang="e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Насколько конкурентный рынок?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по методике модели «5 сил конкуренции» М. Портера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lang="e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Есть ли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«сдерживающие» рост и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Не забудьте добавить ссылки на источники 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01434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Запросы для реализации плана проекта</a:t>
            </a:r>
            <a:endParaRPr lang="e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Какие ресурсы необходимы для реализации плана развития проекта на 3-м этапе Конкурса?</a:t>
            </a:r>
          </a:p>
          <a:p>
            <a:pPr lvl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ресурсы необходимы для реализации проекта в долгосрочной перспективе (размер инвестиций, деловые контакты и пр.)?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26263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Компетенции и опыт ключевых членов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(научно-технический, инженерно-технический, управленческий, предпринимательский потенциал)</a:t>
            </a:r>
          </a:p>
          <a:p>
            <a:pPr lvl="0">
              <a:buClr>
                <a:schemeClr val="dk1"/>
              </a:buClr>
              <a:buSzPct val="78571"/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Обоснуйте укомплектованность команды</a:t>
            </a:r>
          </a:p>
          <a:p>
            <a:pPr lvl="0">
              <a:buClr>
                <a:schemeClr val="dk1"/>
              </a:buClr>
              <a:buSzPct val="78571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Менторы, консультанты </a:t>
            </a:r>
          </a:p>
          <a:p>
            <a:pPr lvl="0" rtl="0"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*Рекомендуется фото участников команды.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e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потребителя</a:t>
            </a:r>
            <a:br>
              <a:rPr lang="e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проблемы целевых аудиторий решает проект?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 потребителя и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образом потребители решают ее в настоящее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black"/>
              </a:buClr>
              <a:buSzPct val="78571"/>
            </a:pP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ли решение проблемы потребителя социально-значимый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эффект.</a:t>
            </a:r>
            <a:endParaRPr lang="e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вашего проекта несколько целевых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еречислите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 укажите проблемы каждой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dk1"/>
              </a:buClr>
              <a:buSzPct val="78571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потребность в обществе не сформирована к настоящему времени, обоснуйте своевременность идеи проекта.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dk1"/>
              </a:buClr>
              <a:buSzPct val="78571"/>
            </a:pP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 способ решения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dk1"/>
              </a:buClr>
              <a:buSzPct val="78571"/>
            </a:pP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предлагаете изменить в сложившейся ситуации, чтобы решить проблему?</a:t>
            </a:r>
          </a:p>
          <a:p>
            <a:pPr marL="0" lvl="0" indent="0">
              <a:buClr>
                <a:schemeClr val="dk1"/>
              </a:buClr>
              <a:buSzPct val="78571"/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*ни слова о вашем продуке/сервисе</a:t>
            </a:r>
          </a:p>
          <a:p>
            <a:pPr lvl="0">
              <a:buClr>
                <a:schemeClr val="dk1"/>
              </a:buClr>
              <a:buSzPct val="78571"/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dk1"/>
              </a:buClr>
              <a:buSzPct val="78571"/>
              <a:buNone/>
            </a:pPr>
            <a:endParaRPr lang="e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продукт/сервис 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вы делаете и каким образом ваш продукт/сервис решает вышеназванные проблемы. 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количественная и качественная выгода для пользователей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dk1"/>
              </a:buClr>
              <a:buSzPct val="78571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выглядит минимально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жизнеспособный продукт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(MVP,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viable product)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вашего проект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Расскажите о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MVP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разработан, или укажите ориентировочный период времени, необходимый для доведения идеи вашего проекта до минимально жизнеспособного продукта. 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Бизнес-модель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51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построения бизнес-модели за основу рекомендуется брать структурные блоки бизнес-модели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Остервальдера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использование иных методик (укажите источник).</a:t>
            </a:r>
          </a:p>
          <a:p>
            <a:pPr lvl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проекта</a:t>
            </a:r>
            <a:endParaRPr lang="e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ct val="78571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ретроспективе: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dk1"/>
              </a:buClr>
              <a:buSzPct val="78571"/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dk1"/>
              </a:buClr>
              <a:buSzPct val="78571"/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Достижениями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могут быть</a:t>
            </a:r>
            <a:r>
              <a:rPr lang="e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dk1"/>
              </a:buClr>
              <a:buSzPct val="78571"/>
            </a:pPr>
            <a:r>
              <a:rPr lang="e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 клиенты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партнеры;</a:t>
            </a:r>
          </a:p>
          <a:p>
            <a:pPr>
              <a:buClr>
                <a:schemeClr val="dk1"/>
              </a:buClr>
              <a:buSzPct val="78571"/>
            </a:pPr>
            <a:r>
              <a:rPr lang="e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предварительные соглашения;</a:t>
            </a:r>
          </a:p>
          <a:p>
            <a:pPr>
              <a:buClr>
                <a:schemeClr val="dk1"/>
              </a:buClr>
              <a:buSzPct val="78571"/>
            </a:pPr>
            <a:r>
              <a:rPr lang="e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привлеченные инвестиции;</a:t>
            </a:r>
          </a:p>
          <a:p>
            <a:pPr>
              <a:buClr>
                <a:schemeClr val="dk1"/>
              </a:buClr>
              <a:buSzPct val="78571"/>
            </a:pPr>
            <a:r>
              <a:rPr lang="e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победа в конкурсах;</a:t>
            </a:r>
          </a:p>
          <a:p>
            <a:pPr>
              <a:buClr>
                <a:schemeClr val="dk1"/>
              </a:buClr>
              <a:buSzPct val="78571"/>
            </a:pPr>
            <a:r>
              <a:rPr lang="e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технические достижения и улучшения;</a:t>
            </a:r>
          </a:p>
          <a:p>
            <a:pPr>
              <a:buClr>
                <a:schemeClr val="dk1"/>
              </a:buClr>
              <a:buSzPct val="78571"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Иное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dk1"/>
              </a:buClr>
              <a:buSzPct val="78571"/>
              <a:buNone/>
            </a:pPr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dk1"/>
              </a:buClr>
              <a:buSzPct val="78571"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какой стадии сейчас ваш проект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позиций технической и коммерческой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dk1"/>
              </a:buClr>
              <a:buSzPct val="78571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проекта в рамках 3-го этапа Конкурса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Что будет сделано за три месяца?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69538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капитана команды и других участников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WWW;</a:t>
            </a:r>
            <a:endParaRPr lang="e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mail;</a:t>
            </a:r>
            <a:endParaRPr lang="e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омер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Рекомендуемые дополнительные слайды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453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Научно-техническая основа проекта</a:t>
            </a:r>
            <a:endParaRPr lang="e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just" rtl="0"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 кратко научно-технический задел Вашего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научно-технический задел основан на научном исследовании, то укажите его наименование, исполнителей, источник финансирования.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52750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491</Words>
  <Application>Microsoft Office PowerPoint</Application>
  <PresentationFormat>Экран (4:3)</PresentationFormat>
  <Paragraphs>68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«Название проекта» Ключевая фраза, определяющая деятельность компании или характеризующая новый продукт </vt:lpstr>
      <vt:lpstr>Команда </vt:lpstr>
      <vt:lpstr>Проблема потребителя Какие проблемы целевых аудиторий решает проект?</vt:lpstr>
      <vt:lpstr>Ваш продукт/сервис </vt:lpstr>
      <vt:lpstr>Бизнес-модель </vt:lpstr>
      <vt:lpstr>Развитие проекта</vt:lpstr>
      <vt:lpstr>Спасибо за внимание</vt:lpstr>
      <vt:lpstr>Приложение</vt:lpstr>
      <vt:lpstr>Научно-техническая основа проекта</vt:lpstr>
      <vt:lpstr>Интеллектуальная собственность проекта</vt:lpstr>
      <vt:lpstr>Рынок </vt:lpstr>
      <vt:lpstr>Запросы для реализации плана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«Название проекта» Ключевая фраза определяющая деятельность компании или характеризующая новый продукт</dc:title>
  <dc:creator>Сергеев Александр Игоревич</dc:creator>
  <cp:lastModifiedBy>Белых Ирина Владимировна</cp:lastModifiedBy>
  <cp:revision>16</cp:revision>
  <dcterms:modified xsi:type="dcterms:W3CDTF">2017-12-20T10:55:08Z</dcterms:modified>
</cp:coreProperties>
</file>